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7" r:id="rId2"/>
    <p:sldId id="258" r:id="rId3"/>
  </p:sldIdLst>
  <p:sldSz cx="12192000" cy="6858000"/>
  <p:notesSz cx="6858000" cy="91440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3508F"/>
    <a:srgbClr val="105395"/>
    <a:srgbClr val="114F8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980" autoAdjust="0"/>
    <p:restoredTop sz="94660"/>
  </p:normalViewPr>
  <p:slideViewPr>
    <p:cSldViewPr snapToGrid="0">
      <p:cViewPr>
        <p:scale>
          <a:sx n="100" d="100"/>
          <a:sy n="100" d="100"/>
        </p:scale>
        <p:origin x="798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79CA0C9-77C8-4AC7-A28D-DC2FD85D64B6}" type="datetimeFigureOut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E111639-4402-4641-BA96-84E04422BFD4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4975386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3.png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65B9D13-4C0B-3C7E-AC53-CFCEF975886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字幕 2">
            <a:extLst>
              <a:ext uri="{FF2B5EF4-FFF2-40B4-BE49-F238E27FC236}">
                <a16:creationId xmlns:a16="http://schemas.microsoft.com/office/drawing/2014/main" id="{39312565-0991-253C-68AF-95C9176125EB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6B24D6D1-ADA1-938D-5153-42BF7E8FF8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2263F3-5641-44C7-AD3F-9C598B4A3471}" type="datetime1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CD8042B-7140-283B-79A2-19A603206EA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0F08E2AD-44AB-17B1-CE82-515B9600A0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4B16-37A2-4A65-8C11-75492B2150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6266329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4B1E7D44-33B5-0A18-3311-ABF4E0CCC0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C5A2BC9C-8BD4-B2EC-72BF-BC02ED5FD013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D346DF0C-E44A-3E5A-072D-CA44024B3A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913979-5110-4F7A-A5A7-11CE7F4592A2}" type="datetime1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83CA6D4F-C9EC-74CA-29AF-3CA5A668D9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71E3C9F6-E098-A308-8D0A-C8EF925202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4B16-37A2-4A65-8C11-75492B2150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27962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>
            <a:extLst>
              <a:ext uri="{FF2B5EF4-FFF2-40B4-BE49-F238E27FC236}">
                <a16:creationId xmlns:a16="http://schemas.microsoft.com/office/drawing/2014/main" id="{C94A3FBD-0A08-C614-A5E1-0D11986F09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>
            <a:extLst>
              <a:ext uri="{FF2B5EF4-FFF2-40B4-BE49-F238E27FC236}">
                <a16:creationId xmlns:a16="http://schemas.microsoft.com/office/drawing/2014/main" id="{886A1A6B-2B89-CE8B-042D-8C729CE6CCF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7C70899-4622-83B8-0318-D926DA4D78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0B9817-AF1D-4D41-85B0-6279568E1A95}" type="datetime1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91D6A02C-1C3D-4CC1-7D48-D48DC644D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883F79BC-3F0F-F87B-0B1E-42C462F23F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4B16-37A2-4A65-8C11-75492B2150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8924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" name="図 18">
            <a:extLst>
              <a:ext uri="{FF2B5EF4-FFF2-40B4-BE49-F238E27FC236}">
                <a16:creationId xmlns:a16="http://schemas.microsoft.com/office/drawing/2014/main" id="{0ED5EFF3-127B-BBA5-5D4E-F3FAAD7FB7D8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12507"/>
          <a:stretch/>
        </p:blipFill>
        <p:spPr>
          <a:xfrm>
            <a:off x="4871942" y="6055177"/>
            <a:ext cx="7320057" cy="802823"/>
          </a:xfrm>
          <a:prstGeom prst="rect">
            <a:avLst/>
          </a:prstGeom>
        </p:spPr>
      </p:pic>
      <p:sp>
        <p:nvSpPr>
          <p:cNvPr id="12" name="正方形/長方形 11">
            <a:extLst>
              <a:ext uri="{FF2B5EF4-FFF2-40B4-BE49-F238E27FC236}">
                <a16:creationId xmlns:a16="http://schemas.microsoft.com/office/drawing/2014/main" id="{1BD68392-1836-4699-BEA1-BA9BBBFDD8D3}"/>
              </a:ext>
            </a:extLst>
          </p:cNvPr>
          <p:cNvSpPr/>
          <p:nvPr userDrawn="1"/>
        </p:nvSpPr>
        <p:spPr>
          <a:xfrm>
            <a:off x="2461261" y="6058459"/>
            <a:ext cx="9730740" cy="801922"/>
          </a:xfrm>
          <a:prstGeom prst="rect">
            <a:avLst/>
          </a:prstGeom>
          <a:gradFill>
            <a:gsLst>
              <a:gs pos="50000">
                <a:srgbClr val="114F8E"/>
              </a:gs>
              <a:gs pos="6000">
                <a:srgbClr val="114F8E"/>
              </a:gs>
              <a:gs pos="0">
                <a:srgbClr val="114F8E">
                  <a:alpha val="95000"/>
                </a:srgbClr>
              </a:gs>
              <a:gs pos="100000">
                <a:srgbClr val="114F8E">
                  <a:alpha val="60000"/>
                </a:srgbClr>
              </a:gs>
            </a:gsLst>
            <a:lin ang="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sp>
        <p:nvSpPr>
          <p:cNvPr id="2" name="タイトル 1">
            <a:extLst>
              <a:ext uri="{FF2B5EF4-FFF2-40B4-BE49-F238E27FC236}">
                <a16:creationId xmlns:a16="http://schemas.microsoft.com/office/drawing/2014/main" id="{2927D6F4-815A-2434-C31B-1BDA71988DE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815" y="365125"/>
            <a:ext cx="11398370" cy="792582"/>
          </a:xfrm>
        </p:spPr>
        <p:txBody>
          <a:bodyPr>
            <a:noAutofit/>
          </a:bodyPr>
          <a:lstStyle>
            <a:lvl1pPr>
              <a:defRPr sz="4000" b="1">
                <a:solidFill>
                  <a:srgbClr val="13508F"/>
                </a:solidFill>
              </a:defRPr>
            </a:lvl1pPr>
          </a:lstStyle>
          <a:p>
            <a:r>
              <a:rPr kumimoji="1" lang="ja-JP" altLang="en-US" dirty="0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74CAC832-15E7-EBED-150C-3F08A73883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2000" y="1337095"/>
            <a:ext cx="10668000" cy="4669976"/>
          </a:xfrm>
        </p:spPr>
        <p:txBody>
          <a:bodyPr>
            <a:normAutofit/>
          </a:bodyPr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kumimoji="1" lang="ja-JP" altLang="en-US" dirty="0"/>
              <a:t>マスター テキストの書式設定</a:t>
            </a:r>
          </a:p>
          <a:p>
            <a:pPr lvl="1"/>
            <a:r>
              <a:rPr kumimoji="1" lang="ja-JP" altLang="en-US" dirty="0"/>
              <a:t>第 </a:t>
            </a:r>
            <a:r>
              <a:rPr kumimoji="1" lang="en-US" altLang="ja-JP" dirty="0"/>
              <a:t>2 </a:t>
            </a:r>
            <a:r>
              <a:rPr kumimoji="1" lang="ja-JP" altLang="en-US" dirty="0"/>
              <a:t>レベル</a:t>
            </a:r>
          </a:p>
          <a:p>
            <a:pPr lvl="2"/>
            <a:r>
              <a:rPr kumimoji="1" lang="ja-JP" altLang="en-US" dirty="0"/>
              <a:t>第 </a:t>
            </a:r>
            <a:r>
              <a:rPr kumimoji="1" lang="en-US" altLang="ja-JP" dirty="0"/>
              <a:t>3 </a:t>
            </a:r>
            <a:r>
              <a:rPr kumimoji="1" lang="ja-JP" altLang="en-US" dirty="0"/>
              <a:t>レベル</a:t>
            </a:r>
          </a:p>
          <a:p>
            <a:pPr lvl="3"/>
            <a:r>
              <a:rPr kumimoji="1" lang="ja-JP" altLang="en-US" dirty="0"/>
              <a:t>第 </a:t>
            </a:r>
            <a:r>
              <a:rPr kumimoji="1" lang="en-US" altLang="ja-JP" dirty="0"/>
              <a:t>4 </a:t>
            </a:r>
            <a:r>
              <a:rPr kumimoji="1" lang="ja-JP" altLang="en-US" dirty="0"/>
              <a:t>レベル</a:t>
            </a:r>
          </a:p>
          <a:p>
            <a:pPr lvl="4"/>
            <a:r>
              <a:rPr kumimoji="1" lang="ja-JP" altLang="en-US" dirty="0"/>
              <a:t>第 </a:t>
            </a:r>
            <a:r>
              <a:rPr kumimoji="1" lang="en-US" altLang="ja-JP" dirty="0"/>
              <a:t>5 </a:t>
            </a:r>
            <a:r>
              <a:rPr kumimoji="1" lang="ja-JP" altLang="en-US" dirty="0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3AFF2101-E1E6-F94B-864C-4E5FC05D45E5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47538" y="6414641"/>
            <a:ext cx="1276710" cy="365125"/>
          </a:xfrm>
        </p:spPr>
        <p:txBody>
          <a:bodyPr/>
          <a:lstStyle/>
          <a:p>
            <a:fld id="{A4E997DF-75BE-4A82-8A05-C1B2CA29C4D7}" type="datetime1">
              <a:rPr kumimoji="1" lang="ja-JP" altLang="en-US" smtClean="0"/>
              <a:t>2023/5/1</a:t>
            </a:fld>
            <a:endParaRPr kumimoji="1" lang="ja-JP" altLang="en-US"/>
          </a:p>
        </p:txBody>
      </p:sp>
      <p:pic>
        <p:nvPicPr>
          <p:cNvPr id="7" name="図 6">
            <a:extLst>
              <a:ext uri="{FF2B5EF4-FFF2-40B4-BE49-F238E27FC236}">
                <a16:creationId xmlns:a16="http://schemas.microsoft.com/office/drawing/2014/main" id="{5A555D2C-5628-B401-07FB-BFDEA9072B34}"/>
              </a:ext>
            </a:extLst>
          </p:cNvPr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" y="6057529"/>
            <a:ext cx="2519680" cy="802822"/>
          </a:xfrm>
          <a:prstGeom prst="rect">
            <a:avLst/>
          </a:prstGeom>
        </p:spPr>
      </p:pic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B6FD81AF-283B-C309-FD4F-DEE41009BEC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2061713" y="6356350"/>
            <a:ext cx="8068574" cy="365125"/>
          </a:xfrm>
        </p:spPr>
        <p:txBody>
          <a:bodyPr/>
          <a:lstStyle/>
          <a:p>
            <a:endParaRPr kumimoji="1" lang="ja-JP" altLang="en-US"/>
          </a:p>
        </p:txBody>
      </p:sp>
      <p:sp>
        <p:nvSpPr>
          <p:cNvPr id="9" name="テキスト ボックス 8">
            <a:extLst>
              <a:ext uri="{FF2B5EF4-FFF2-40B4-BE49-F238E27FC236}">
                <a16:creationId xmlns:a16="http://schemas.microsoft.com/office/drawing/2014/main" id="{77F45F21-CCA0-DB6C-2E37-B880C5C8555A}"/>
              </a:ext>
            </a:extLst>
          </p:cNvPr>
          <p:cNvSpPr txBox="1"/>
          <p:nvPr userDrawn="1"/>
        </p:nvSpPr>
        <p:spPr>
          <a:xfrm>
            <a:off x="2504560" y="6132791"/>
            <a:ext cx="4648080" cy="661720"/>
          </a:xfrm>
          <a:prstGeom prst="rect">
            <a:avLst/>
          </a:prstGeom>
          <a:noFill/>
          <a:effectLst>
            <a:outerShdw blurRad="12700" dist="12700" dir="2700000" algn="tl" rotWithShape="0">
              <a:prstClr val="black">
                <a:alpha val="85000"/>
              </a:prstClr>
            </a:outerShdw>
          </a:effectLst>
        </p:spPr>
        <p:txBody>
          <a:bodyPr wrap="square" rtlCol="0">
            <a:spAutoFit/>
          </a:bodyPr>
          <a:lstStyle/>
          <a:p>
            <a:r>
              <a:rPr kumimoji="1" lang="ja-JP" altLang="en-US" sz="2200" dirty="0">
                <a:solidFill>
                  <a:srgbClr val="FFFF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第</a:t>
            </a:r>
            <a:r>
              <a:rPr kumimoji="1" lang="en-US" altLang="ja-JP" sz="2200" dirty="0">
                <a:solidFill>
                  <a:srgbClr val="FFFF00"/>
                </a:solidFill>
                <a:latin typeface="Arial Black" panose="020B0A04020102020204" pitchFamily="34" charset="0"/>
                <a:ea typeface="HG創英角ｺﾞｼｯｸUB" panose="020B0909000000000000" pitchFamily="49" charset="-128"/>
              </a:rPr>
              <a:t>30</a:t>
            </a:r>
            <a:r>
              <a:rPr kumimoji="1" lang="ja-JP" altLang="en-US" sz="2200" dirty="0">
                <a:solidFill>
                  <a:srgbClr val="FFFF00"/>
                </a:solidFill>
                <a:latin typeface="HG創英角ｺﾞｼｯｸUB" panose="020B0909000000000000" pitchFamily="49" charset="-128"/>
                <a:ea typeface="HG創英角ｺﾞｼｯｸUB" panose="020B0909000000000000" pitchFamily="49" charset="-128"/>
              </a:rPr>
              <a:t>回 日本免疫毒性学会学術年会</a:t>
            </a:r>
            <a:endParaRPr kumimoji="1" lang="en-US" altLang="ja-JP" sz="2200" dirty="0">
              <a:solidFill>
                <a:srgbClr val="FFFF00"/>
              </a:solidFill>
              <a:latin typeface="HG創英角ｺﾞｼｯｸUB" panose="020B0909000000000000" pitchFamily="49" charset="-128"/>
              <a:ea typeface="HG創英角ｺﾞｼｯｸUB" panose="020B0909000000000000" pitchFamily="49" charset="-128"/>
            </a:endParaRPr>
          </a:p>
          <a:p>
            <a:endParaRPr kumimoji="1" lang="en-US" altLang="ja-JP" sz="400" b="1" dirty="0">
              <a:solidFill>
                <a:schemeClr val="bg1"/>
              </a:solidFill>
              <a:latin typeface="游明朝 Demibold" panose="02020600000000000000" pitchFamily="18" charset="-128"/>
              <a:ea typeface="游明朝 Demibold" panose="02020600000000000000" pitchFamily="18" charset="-128"/>
            </a:endParaRPr>
          </a:p>
          <a:p>
            <a:r>
              <a:rPr kumimoji="1" lang="en-US" altLang="ja-JP" sz="1100" b="1" spc="-20" dirty="0">
                <a:solidFill>
                  <a:schemeClr val="bg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The 30</a:t>
            </a:r>
            <a:r>
              <a:rPr kumimoji="1" lang="en-US" altLang="ja-JP" sz="1100" b="1" spc="-20" baseline="30000" dirty="0">
                <a:solidFill>
                  <a:schemeClr val="bg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th</a:t>
            </a:r>
            <a:r>
              <a:rPr kumimoji="1" lang="en-US" altLang="ja-JP" sz="1100" b="1" spc="-20" dirty="0">
                <a:solidFill>
                  <a:schemeClr val="bg1"/>
                </a:solidFill>
                <a:latin typeface="游明朝 Demibold" panose="02020600000000000000" pitchFamily="18" charset="-128"/>
                <a:ea typeface="游明朝 Demibold" panose="02020600000000000000" pitchFamily="18" charset="-128"/>
              </a:rPr>
              <a:t> Annual Meeting of The Japanese Society of Immunotoxicology</a:t>
            </a: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45986FBE-8905-E3CC-6EEC-3FF0D06E8533}"/>
              </a:ext>
            </a:extLst>
          </p:cNvPr>
          <p:cNvSpPr txBox="1"/>
          <p:nvPr userDrawn="1"/>
        </p:nvSpPr>
        <p:spPr>
          <a:xfrm>
            <a:off x="6984225" y="6187123"/>
            <a:ext cx="4290857" cy="63664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4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>
                  <a:glow rad="63500">
                    <a:srgbClr val="E65518">
                      <a:alpha val="60000"/>
                    </a:srgbClr>
                  </a:glow>
                </a:effectLst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rPr>
              <a:t> 社会に求められる新たな免疫毒性研究</a:t>
            </a:r>
            <a:endParaRPr kumimoji="1" lang="en-US" altLang="ja-JP" sz="14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>
                <a:glow rad="63500">
                  <a:srgbClr val="E65518">
                    <a:alpha val="60000"/>
                  </a:srgbClr>
                </a:glow>
              </a:effectLst>
              <a:uLnTx/>
              <a:uFillTx/>
              <a:latin typeface="游明朝 Demibold" panose="02020600000000000000" pitchFamily="18" charset="-128"/>
              <a:ea typeface="游明朝 Demibold" panose="02020600000000000000" pitchFamily="18" charset="-128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ts val="15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rPr>
              <a:t> 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rPr>
              <a:t>2023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rPr>
              <a:t>年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rPr>
              <a:t>9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rPr>
              <a:t>月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rPr>
              <a:t>11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rPr>
              <a:t>日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rPr>
              <a:t>(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rPr>
              <a:t>月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rPr>
              <a:t>)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rPr>
              <a:t>～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rPr>
              <a:t>9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rPr>
              <a:t>月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rPr>
              <a:t>13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rPr>
              <a:t>日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rPr>
              <a:t>(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rPr>
              <a:t>水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rPr>
              <a:t>)</a:t>
            </a:r>
          </a:p>
          <a:p>
            <a:pPr marL="0" marR="0" lvl="0" indent="0" algn="l" defTabSz="914400" rtl="0" eaLnBrk="1" fontAlgn="auto" latinLnBrk="0" hangingPunct="1">
              <a:lnSpc>
                <a:spcPts val="12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rPr>
              <a:t> 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rPr>
              <a:t>Shimadzu Tokyo Innovation Plaza &amp; </a:t>
            </a:r>
            <a:r>
              <a:rPr kumimoji="1" lang="en-US" altLang="ja-JP" sz="1200" b="1" i="0" u="none" strike="noStrike" kern="1200" cap="none" spc="0" normalizeH="0" baseline="0" noProof="0" dirty="0" err="1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rPr>
              <a:t>LiSE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rPr>
              <a:t> (</a:t>
            </a:r>
            <a:r>
              <a:rPr kumimoji="1" lang="ja-JP" altLang="en-US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rPr>
              <a:t>川崎区殿町</a:t>
            </a:r>
            <a:r>
              <a:rPr kumimoji="1" lang="en-US" altLang="ja-JP" sz="1200" b="1" i="0" u="none" strike="noStrike" kern="120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游明朝 Demibold" panose="02020600000000000000" pitchFamily="18" charset="-128"/>
                <a:ea typeface="游明朝 Demibold" panose="02020600000000000000" pitchFamily="18" charset="-128"/>
                <a:cs typeface="+mn-cs"/>
              </a:rPr>
              <a:t>)</a:t>
            </a:r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B6F6FA9D-1EEA-F7BD-C693-2AAA9DF0F8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11291976" y="6356350"/>
            <a:ext cx="736121" cy="365125"/>
          </a:xfrm>
        </p:spPr>
        <p:txBody>
          <a:bodyPr/>
          <a:lstStyle>
            <a:lvl1pPr>
              <a:defRPr>
                <a:solidFill>
                  <a:schemeClr val="accent1">
                    <a:lumMod val="40000"/>
                    <a:lumOff val="60000"/>
                  </a:schemeClr>
                </a:solidFill>
              </a:defRPr>
            </a:lvl1pPr>
          </a:lstStyle>
          <a:p>
            <a:fld id="{53774B16-37A2-4A65-8C11-75492B215007}" type="slidenum">
              <a:rPr lang="ja-JP" altLang="en-US" smtClean="0"/>
              <a:pPr/>
              <a:t>‹#›</a:t>
            </a:fld>
            <a:endParaRPr lang="ja-JP" altLang="en-US"/>
          </a:p>
        </p:txBody>
      </p: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EC9E09C5-9E7B-9BCE-A4DD-22F50D2FAB75}"/>
              </a:ext>
            </a:extLst>
          </p:cNvPr>
          <p:cNvSpPr/>
          <p:nvPr userDrawn="1"/>
        </p:nvSpPr>
        <p:spPr>
          <a:xfrm>
            <a:off x="0" y="6059888"/>
            <a:ext cx="2519680" cy="798111"/>
          </a:xfrm>
          <a:prstGeom prst="rect">
            <a:avLst/>
          </a:prstGeom>
          <a:gradFill flip="none" rotWithShape="1">
            <a:gsLst>
              <a:gs pos="0">
                <a:schemeClr val="accent1">
                  <a:alpha val="50000"/>
                  <a:lumMod val="50000"/>
                </a:schemeClr>
              </a:gs>
              <a:gs pos="48000">
                <a:schemeClr val="accent1">
                  <a:alpha val="30000"/>
                  <a:lumMod val="75000"/>
                </a:schemeClr>
              </a:gs>
              <a:gs pos="100000">
                <a:srgbClr val="105395">
                  <a:alpha val="94902"/>
                </a:srgbClr>
              </a:gs>
              <a:gs pos="93000">
                <a:schemeClr val="accent1">
                  <a:lumMod val="60000"/>
                  <a:alpha val="50000"/>
                </a:schemeClr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DE9F1E3A-622D-76FA-6E57-E45A33637823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-145744" y="5946998"/>
            <a:ext cx="2237937" cy="1012060"/>
          </a:xfrm>
          <a:prstGeom prst="rect">
            <a:avLst/>
          </a:prstGeom>
        </p:spPr>
      </p:pic>
      <p:sp>
        <p:nvSpPr>
          <p:cNvPr id="14" name="正方形/長方形 13">
            <a:extLst>
              <a:ext uri="{FF2B5EF4-FFF2-40B4-BE49-F238E27FC236}">
                <a16:creationId xmlns:a16="http://schemas.microsoft.com/office/drawing/2014/main" id="{6A64C52A-D580-08B7-6C38-9F9993C530B4}"/>
              </a:ext>
            </a:extLst>
          </p:cNvPr>
          <p:cNvSpPr/>
          <p:nvPr userDrawn="1"/>
        </p:nvSpPr>
        <p:spPr>
          <a:xfrm rot="5400000" flipV="1">
            <a:off x="2059541" y="6411298"/>
            <a:ext cx="802823" cy="95343"/>
          </a:xfrm>
          <a:prstGeom prst="rect">
            <a:avLst/>
          </a:prstGeom>
          <a:solidFill>
            <a:srgbClr val="E6551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97395257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EADF8EE-C915-568D-DD2A-F41B1B1D92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24C8CDCA-D6A7-3253-778F-4CA1742FD1E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5D8C0787-3085-B8DC-7881-0BCF6AE0FC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ABDCFC-50A7-40D5-8E0E-F80103C93723}" type="datetime1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A930AE31-ABD7-A6DF-F483-778A34A70D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F2589F60-1533-C42E-C210-8BDBF99B4F2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4B16-37A2-4A65-8C11-75492B2150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20652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0C2CDC55-7AF6-F360-79F3-FD817715F7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225FB2D1-FA7E-9AD7-B6B4-46841E150D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2644F2FB-428C-B0A9-CDBD-16578074745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CF4713FD-3C36-9611-5EF0-967AA922E5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2FED15-5DC1-4C59-A7A4-939BFC270D4E}" type="datetime1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D083D650-69E7-15AD-5399-50F41C23D5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CEE920EC-6633-B650-8B65-30363C1CAF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4B16-37A2-4A65-8C11-75492B2150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401385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9744F8D-31B6-C139-4C3E-E0DD63E91C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783C705F-B260-25C9-5DB7-7717B055DD4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>
            <a:extLst>
              <a:ext uri="{FF2B5EF4-FFF2-40B4-BE49-F238E27FC236}">
                <a16:creationId xmlns:a16="http://schemas.microsoft.com/office/drawing/2014/main" id="{E9F97C64-E601-B267-F321-7D6E77E33B6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>
            <a:extLst>
              <a:ext uri="{FF2B5EF4-FFF2-40B4-BE49-F238E27FC236}">
                <a16:creationId xmlns:a16="http://schemas.microsoft.com/office/drawing/2014/main" id="{A01A64E8-388D-689A-18AD-8092FADF755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>
            <a:extLst>
              <a:ext uri="{FF2B5EF4-FFF2-40B4-BE49-F238E27FC236}">
                <a16:creationId xmlns:a16="http://schemas.microsoft.com/office/drawing/2014/main" id="{4828AEF0-A0AD-CE19-9E9F-A23DCF52C09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>
            <a:extLst>
              <a:ext uri="{FF2B5EF4-FFF2-40B4-BE49-F238E27FC236}">
                <a16:creationId xmlns:a16="http://schemas.microsoft.com/office/drawing/2014/main" id="{CE846336-79D6-C906-263A-AC21C35CCD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6FD233-735E-436D-A39D-6816A5FDE42D}" type="datetime1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8" name="フッター プレースホルダー 7">
            <a:extLst>
              <a:ext uri="{FF2B5EF4-FFF2-40B4-BE49-F238E27FC236}">
                <a16:creationId xmlns:a16="http://schemas.microsoft.com/office/drawing/2014/main" id="{059AE551-495A-3924-A4D1-C3B8E8310B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>
            <a:extLst>
              <a:ext uri="{FF2B5EF4-FFF2-40B4-BE49-F238E27FC236}">
                <a16:creationId xmlns:a16="http://schemas.microsoft.com/office/drawing/2014/main" id="{916DD498-E56D-5168-E572-5FA45CF5C8A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4B16-37A2-4A65-8C11-75492B2150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23032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6557C44-5AB2-825D-8938-D344CE4FEB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>
            <a:extLst>
              <a:ext uri="{FF2B5EF4-FFF2-40B4-BE49-F238E27FC236}">
                <a16:creationId xmlns:a16="http://schemas.microsoft.com/office/drawing/2014/main" id="{624FB567-20A5-C397-C6A1-CE21F09F17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8401C3-902A-4AB1-94B8-A850987AD8D5}" type="datetime1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4" name="フッター プレースホルダー 3">
            <a:extLst>
              <a:ext uri="{FF2B5EF4-FFF2-40B4-BE49-F238E27FC236}">
                <a16:creationId xmlns:a16="http://schemas.microsoft.com/office/drawing/2014/main" id="{CD2ADEF0-F1EC-A082-6E1B-2BCCC33085B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>
            <a:extLst>
              <a:ext uri="{FF2B5EF4-FFF2-40B4-BE49-F238E27FC236}">
                <a16:creationId xmlns:a16="http://schemas.microsoft.com/office/drawing/2014/main" id="{43281239-0C06-51DF-5557-59BE3DB431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4B16-37A2-4A65-8C11-75492B2150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9748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>
            <a:extLst>
              <a:ext uri="{FF2B5EF4-FFF2-40B4-BE49-F238E27FC236}">
                <a16:creationId xmlns:a16="http://schemas.microsoft.com/office/drawing/2014/main" id="{1CB63160-B538-CA31-24A7-D5BE2ABF1F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6309A1A-2EFD-46D6-AD99-D43E373FFAFA}" type="datetime1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3" name="フッター プレースホルダー 2">
            <a:extLst>
              <a:ext uri="{FF2B5EF4-FFF2-40B4-BE49-F238E27FC236}">
                <a16:creationId xmlns:a16="http://schemas.microsoft.com/office/drawing/2014/main" id="{F94D56F6-3749-CA7A-5583-5C1F8A8C459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>
            <a:extLst>
              <a:ext uri="{FF2B5EF4-FFF2-40B4-BE49-F238E27FC236}">
                <a16:creationId xmlns:a16="http://schemas.microsoft.com/office/drawing/2014/main" id="{2510F424-8C2E-4C4D-D306-8E0D79081D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4B16-37A2-4A65-8C11-75492B2150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601749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9E891467-D191-3AEA-700E-57667B90B7E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E0C6389A-A4C1-E568-25EC-8B20808D55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A684EF7-DEAA-B1BE-E592-A5E0A290856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04E16FAF-0718-4B7F-08FE-ADB79EFD01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AE9394-4501-4858-B644-C8713B6ACBE5}" type="datetime1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5FB025C5-B157-4310-14F8-CC798ACA87D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79C7F3A8-97F5-9417-972C-6F96637644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4B16-37A2-4A65-8C11-75492B2150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437388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CBB04E1D-2E44-2826-65CA-9D505D2971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>
            <a:extLst>
              <a:ext uri="{FF2B5EF4-FFF2-40B4-BE49-F238E27FC236}">
                <a16:creationId xmlns:a16="http://schemas.microsoft.com/office/drawing/2014/main" id="{8E0071BA-C21D-2FA3-630D-1216690C552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>
            <a:extLst>
              <a:ext uri="{FF2B5EF4-FFF2-40B4-BE49-F238E27FC236}">
                <a16:creationId xmlns:a16="http://schemas.microsoft.com/office/drawing/2014/main" id="{FE6B7899-DCD0-078D-2B20-058D1A69C8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>
            <a:extLst>
              <a:ext uri="{FF2B5EF4-FFF2-40B4-BE49-F238E27FC236}">
                <a16:creationId xmlns:a16="http://schemas.microsoft.com/office/drawing/2014/main" id="{571451F3-5DE2-AB58-2619-DFD90824563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502C7-EDD9-4ACC-9C1E-1D26CBFED734}" type="datetime1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6" name="フッター プレースホルダー 5">
            <a:extLst>
              <a:ext uri="{FF2B5EF4-FFF2-40B4-BE49-F238E27FC236}">
                <a16:creationId xmlns:a16="http://schemas.microsoft.com/office/drawing/2014/main" id="{95AA7D23-3923-625F-7F60-4C5241FCD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>
            <a:extLst>
              <a:ext uri="{FF2B5EF4-FFF2-40B4-BE49-F238E27FC236}">
                <a16:creationId xmlns:a16="http://schemas.microsoft.com/office/drawing/2014/main" id="{EBF074A4-5662-1A54-7A3B-EEFFAF5617E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4B16-37A2-4A65-8C11-75492B2150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6443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>
            <a:extLst>
              <a:ext uri="{FF2B5EF4-FFF2-40B4-BE49-F238E27FC236}">
                <a16:creationId xmlns:a16="http://schemas.microsoft.com/office/drawing/2014/main" id="{BA1DA06E-BDE6-5986-A287-E62B9EEB34F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>
            <a:extLst>
              <a:ext uri="{FF2B5EF4-FFF2-40B4-BE49-F238E27FC236}">
                <a16:creationId xmlns:a16="http://schemas.microsoft.com/office/drawing/2014/main" id="{D2AEFB13-A8B1-E1FB-7ACA-21629A0235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>
            <a:extLst>
              <a:ext uri="{FF2B5EF4-FFF2-40B4-BE49-F238E27FC236}">
                <a16:creationId xmlns:a16="http://schemas.microsoft.com/office/drawing/2014/main" id="{98D08A47-925E-1902-57EF-8DD3ABC324D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9810C8-9E2F-48F7-8A3A-11778359F756}" type="datetime1">
              <a:rPr kumimoji="1" lang="ja-JP" altLang="en-US" smtClean="0"/>
              <a:t>2023/5/1</a:t>
            </a:fld>
            <a:endParaRPr kumimoji="1" lang="ja-JP" altLang="en-US"/>
          </a:p>
        </p:txBody>
      </p:sp>
      <p:sp>
        <p:nvSpPr>
          <p:cNvPr id="5" name="フッター プレースホルダー 4">
            <a:extLst>
              <a:ext uri="{FF2B5EF4-FFF2-40B4-BE49-F238E27FC236}">
                <a16:creationId xmlns:a16="http://schemas.microsoft.com/office/drawing/2014/main" id="{22D0EA72-3354-F080-A7B4-C37C5AD22335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>
            <a:extLst>
              <a:ext uri="{FF2B5EF4-FFF2-40B4-BE49-F238E27FC236}">
                <a16:creationId xmlns:a16="http://schemas.microsoft.com/office/drawing/2014/main" id="{102F8A7E-FDE7-8B15-B676-9DE5465E730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774B16-37A2-4A65-8C11-75492B21500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10693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435264-0BCA-AEE0-3FAC-9A06719A65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815" y="365125"/>
            <a:ext cx="11398370" cy="1496332"/>
          </a:xfrm>
        </p:spPr>
        <p:txBody>
          <a:bodyPr>
            <a:normAutofit/>
          </a:bodyPr>
          <a:lstStyle/>
          <a:p>
            <a:pPr algn="ctr"/>
            <a:r>
              <a:rPr kumimoji="1" lang="zh-CN" altLang="en-US" dirty="0"/>
              <a:t>日本免疫毒性学会</a:t>
            </a:r>
            <a:r>
              <a:rPr kumimoji="1" lang="ja-JP" altLang="en-US" dirty="0"/>
              <a:t> </a:t>
            </a:r>
            <a:r>
              <a:rPr kumimoji="1" lang="zh-CN" altLang="en-US" dirty="0"/>
              <a:t>利益相反開示</a:t>
            </a:r>
            <a:br>
              <a:rPr kumimoji="1" lang="en-US" altLang="zh-CN" dirty="0"/>
            </a:br>
            <a:r>
              <a:rPr kumimoji="1" lang="en-US" altLang="zh-CN" sz="2400" dirty="0"/>
              <a:t>The Japanese Society of Immunotoxicology (JSIT)</a:t>
            </a:r>
            <a:br>
              <a:rPr kumimoji="1" lang="en-US" altLang="zh-CN" sz="2400" dirty="0"/>
            </a:br>
            <a:r>
              <a:rPr kumimoji="1" lang="en-US" altLang="zh-CN" sz="2400" dirty="0"/>
              <a:t>Conflict of Interest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(COI)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Disclosure</a:t>
            </a:r>
            <a:endParaRPr kumimoji="1" lang="ja-JP" altLang="en-US" sz="36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99FF07C-476A-F8F4-57EF-B7027339C3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815" y="2196193"/>
            <a:ext cx="11398370" cy="3980770"/>
          </a:xfrm>
        </p:spPr>
        <p:txBody>
          <a:bodyPr/>
          <a:lstStyle/>
          <a:p>
            <a:pPr marL="0" indent="0">
              <a:buNone/>
            </a:pPr>
            <a:endParaRPr kumimoji="1" lang="en-US" altLang="ja-JP" b="1" dirty="0"/>
          </a:p>
          <a:p>
            <a:pPr marL="0" indent="0" algn="ctr">
              <a:buNone/>
            </a:pPr>
            <a:r>
              <a:rPr kumimoji="1" lang="ja-JP" altLang="en-US" b="1" dirty="0"/>
              <a:t>主発表者氏名：〇〇〇〇　　　　　　　　　　　　　　　　　　　　</a:t>
            </a:r>
          </a:p>
          <a:p>
            <a:pPr marL="0" indent="0" algn="ctr">
              <a:buNone/>
            </a:pPr>
            <a:r>
              <a:rPr kumimoji="1" lang="ja-JP" altLang="en-US" b="1" dirty="0"/>
              <a:t>所　 属 　名 ：〇〇〇〇</a:t>
            </a:r>
          </a:p>
          <a:p>
            <a:pPr marL="0" indent="0">
              <a:buNone/>
            </a:pPr>
            <a:endParaRPr kumimoji="1" lang="ja-JP" altLang="en-US" b="1" dirty="0"/>
          </a:p>
          <a:p>
            <a:pPr marL="0" indent="0">
              <a:buNone/>
            </a:pPr>
            <a:r>
              <a:rPr kumimoji="1" lang="ja-JP" altLang="en-US" b="1" dirty="0"/>
              <a:t>本演題発表に関連し、開示すべき利益相反関係にある企業・組織および団体等はありません。</a:t>
            </a:r>
          </a:p>
          <a:p>
            <a:pPr marL="0" indent="0">
              <a:buNone/>
            </a:pPr>
            <a:endParaRPr kumimoji="1" lang="ja-JP" altLang="en-US" b="1" dirty="0"/>
          </a:p>
        </p:txBody>
      </p:sp>
      <p:sp>
        <p:nvSpPr>
          <p:cNvPr id="11" name="スライド番号プレースホルダー 10">
            <a:extLst>
              <a:ext uri="{FF2B5EF4-FFF2-40B4-BE49-F238E27FC236}">
                <a16:creationId xmlns:a16="http://schemas.microsoft.com/office/drawing/2014/main" id="{D3DF4A95-C07E-9E72-157E-645A9A35A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4B16-37A2-4A65-8C11-75492B215007}" type="slidenum">
              <a:rPr lang="ja-JP" altLang="en-US" smtClean="0"/>
              <a:pPr/>
              <a:t>1</a:t>
            </a:fld>
            <a:endParaRPr lang="ja-JP" altLang="en-US"/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FCD7AE6E-1714-D3AA-A492-F1A28ABBF4B8}"/>
              </a:ext>
            </a:extLst>
          </p:cNvPr>
          <p:cNvSpPr txBox="1"/>
          <p:nvPr/>
        </p:nvSpPr>
        <p:spPr>
          <a:xfrm>
            <a:off x="5214188" y="-461407"/>
            <a:ext cx="1763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>
                <a:solidFill>
                  <a:srgbClr val="FF0000"/>
                </a:solidFill>
              </a:rPr>
              <a:t>COI</a:t>
            </a:r>
            <a:r>
              <a:rPr kumimoji="1" lang="ja-JP" altLang="en-US" dirty="0">
                <a:solidFill>
                  <a:srgbClr val="FF0000"/>
                </a:solidFill>
              </a:rPr>
              <a:t>なしの場合</a:t>
            </a: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4A996E27-FDCC-B297-5D35-0F66AC28DDDD}"/>
              </a:ext>
            </a:extLst>
          </p:cNvPr>
          <p:cNvSpPr txBox="1"/>
          <p:nvPr/>
        </p:nvSpPr>
        <p:spPr>
          <a:xfrm>
            <a:off x="454095" y="6987143"/>
            <a:ext cx="11574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FF0000"/>
                </a:solidFill>
              </a:rPr>
              <a:t>▲ スライドテンプレートとしてもご使用可能です。帯部分は「スライドマスター」から任意に変更できます。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00643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>
            <a:extLst>
              <a:ext uri="{FF2B5EF4-FFF2-40B4-BE49-F238E27FC236}">
                <a16:creationId xmlns:a16="http://schemas.microsoft.com/office/drawing/2014/main" id="{E7435264-0BCA-AEE0-3FAC-9A06719A65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96815" y="365125"/>
            <a:ext cx="11398370" cy="1496332"/>
          </a:xfrm>
        </p:spPr>
        <p:txBody>
          <a:bodyPr>
            <a:normAutofit/>
          </a:bodyPr>
          <a:lstStyle/>
          <a:p>
            <a:pPr algn="ctr"/>
            <a:r>
              <a:rPr kumimoji="1" lang="zh-CN" altLang="en-US" dirty="0"/>
              <a:t>日本免疫毒性学会</a:t>
            </a:r>
            <a:r>
              <a:rPr kumimoji="1" lang="ja-JP" altLang="en-US" dirty="0"/>
              <a:t> </a:t>
            </a:r>
            <a:r>
              <a:rPr kumimoji="1" lang="zh-CN" altLang="en-US" dirty="0"/>
              <a:t>利益相反開示</a:t>
            </a:r>
            <a:br>
              <a:rPr kumimoji="1" lang="en-US" altLang="zh-CN" dirty="0"/>
            </a:br>
            <a:r>
              <a:rPr kumimoji="1" lang="en-US" altLang="zh-CN" sz="2400" dirty="0"/>
              <a:t>The Japanese Society of Immunotoxicology (JSIT)</a:t>
            </a:r>
            <a:br>
              <a:rPr kumimoji="1" lang="en-US" altLang="zh-CN" sz="2400" dirty="0"/>
            </a:br>
            <a:r>
              <a:rPr kumimoji="1" lang="en-US" altLang="zh-CN" sz="2400" dirty="0"/>
              <a:t>Conflict of Interest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(COI)</a:t>
            </a:r>
            <a:r>
              <a:rPr kumimoji="1" lang="zh-CN" altLang="en-US" sz="2400" dirty="0"/>
              <a:t> </a:t>
            </a:r>
            <a:r>
              <a:rPr kumimoji="1" lang="en-US" altLang="zh-CN" sz="2400" dirty="0"/>
              <a:t>Disclosure</a:t>
            </a:r>
            <a:endParaRPr kumimoji="1" lang="ja-JP" altLang="en-US" sz="3600" dirty="0"/>
          </a:p>
        </p:txBody>
      </p:sp>
      <p:sp>
        <p:nvSpPr>
          <p:cNvPr id="3" name="コンテンツ プレースホルダー 2">
            <a:extLst>
              <a:ext uri="{FF2B5EF4-FFF2-40B4-BE49-F238E27FC236}">
                <a16:creationId xmlns:a16="http://schemas.microsoft.com/office/drawing/2014/main" id="{A99FF07C-476A-F8F4-57EF-B7027339C31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6815" y="2196193"/>
            <a:ext cx="11398370" cy="3980770"/>
          </a:xfrm>
        </p:spPr>
        <p:txBody>
          <a:bodyPr/>
          <a:lstStyle/>
          <a:p>
            <a:pPr marL="0" indent="0" algn="ctr">
              <a:buNone/>
            </a:pPr>
            <a:r>
              <a:rPr kumimoji="1" lang="ja-JP" altLang="en-US" b="1" dirty="0"/>
              <a:t>主発表者氏名：〇〇〇〇　　　　　　　　　　　　　　　　　　　　</a:t>
            </a:r>
          </a:p>
          <a:p>
            <a:pPr marL="0" indent="0" algn="ctr">
              <a:buNone/>
            </a:pPr>
            <a:r>
              <a:rPr kumimoji="1" lang="ja-JP" altLang="en-US" b="1" dirty="0"/>
              <a:t>所　 属 　名 ：〇〇〇〇</a:t>
            </a:r>
          </a:p>
          <a:p>
            <a:pPr marL="0" indent="0">
              <a:buNone/>
            </a:pPr>
            <a:endParaRPr kumimoji="1" lang="ja-JP" altLang="en-US" b="1" dirty="0"/>
          </a:p>
          <a:p>
            <a:pPr marL="0" indent="0">
              <a:buNone/>
            </a:pPr>
            <a:r>
              <a:rPr kumimoji="1" lang="ja-JP" altLang="en-US" b="1" dirty="0"/>
              <a:t>本演題発表に関連し、開示すべき利益相反関係にある企業・組織および団体等は次の通りです。</a:t>
            </a:r>
          </a:p>
          <a:p>
            <a:pPr marL="0" indent="0">
              <a:buNone/>
            </a:pPr>
            <a:r>
              <a:rPr kumimoji="1" lang="ja-JP" altLang="en-US" b="1" dirty="0"/>
              <a:t>　①役員・顧問：Ａ社、</a:t>
            </a:r>
            <a:r>
              <a:rPr kumimoji="1" lang="en-US" altLang="ja-JP" b="1" dirty="0"/>
              <a:t>		</a:t>
            </a:r>
            <a:r>
              <a:rPr kumimoji="1" lang="ja-JP" altLang="en-US" b="1" dirty="0"/>
              <a:t>②株保有・利益：Ｂ出版会社</a:t>
            </a:r>
          </a:p>
          <a:p>
            <a:pPr marL="0" indent="0">
              <a:buNone/>
            </a:pPr>
            <a:r>
              <a:rPr kumimoji="1" lang="ja-JP" altLang="en-US" b="1" dirty="0"/>
              <a:t>　③受託研究：Ｃ社、　</a:t>
            </a:r>
            <a:r>
              <a:rPr kumimoji="1" lang="en-US" altLang="ja-JP" b="1" dirty="0"/>
              <a:t>		</a:t>
            </a:r>
            <a:r>
              <a:rPr kumimoji="1" lang="ja-JP" altLang="en-US" b="1" dirty="0"/>
              <a:t>④講演料：Ｄ社</a:t>
            </a:r>
          </a:p>
          <a:p>
            <a:pPr marL="0" indent="0">
              <a:buNone/>
            </a:pPr>
            <a:endParaRPr kumimoji="1" lang="ja-JP" altLang="en-US" b="1" dirty="0"/>
          </a:p>
        </p:txBody>
      </p:sp>
      <p:sp>
        <p:nvSpPr>
          <p:cNvPr id="11" name="スライド番号プレースホルダー 10">
            <a:extLst>
              <a:ext uri="{FF2B5EF4-FFF2-40B4-BE49-F238E27FC236}">
                <a16:creationId xmlns:a16="http://schemas.microsoft.com/office/drawing/2014/main" id="{D3DF4A95-C07E-9E72-157E-645A9A35A3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774B16-37A2-4A65-8C11-75492B215007}" type="slidenum">
              <a:rPr lang="ja-JP" altLang="en-US" smtClean="0"/>
              <a:pPr/>
              <a:t>2</a:t>
            </a:fld>
            <a:endParaRPr lang="ja-JP" altLang="en-US"/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6FE5A7EB-2871-4A1C-2111-103492363323}"/>
              </a:ext>
            </a:extLst>
          </p:cNvPr>
          <p:cNvSpPr txBox="1"/>
          <p:nvPr/>
        </p:nvSpPr>
        <p:spPr>
          <a:xfrm>
            <a:off x="5214188" y="-461407"/>
            <a:ext cx="176362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kumimoji="1" lang="en-US" altLang="ja-JP" dirty="0">
                <a:solidFill>
                  <a:srgbClr val="FF0000"/>
                </a:solidFill>
              </a:rPr>
              <a:t>COI</a:t>
            </a:r>
            <a:r>
              <a:rPr kumimoji="1" lang="ja-JP" altLang="en-US" dirty="0">
                <a:solidFill>
                  <a:srgbClr val="FF0000"/>
                </a:solidFill>
              </a:rPr>
              <a:t>ありの場合</a:t>
            </a: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911B5A88-FD24-735D-2C8E-20979A3033D7}"/>
              </a:ext>
            </a:extLst>
          </p:cNvPr>
          <p:cNvSpPr txBox="1"/>
          <p:nvPr/>
        </p:nvSpPr>
        <p:spPr>
          <a:xfrm>
            <a:off x="454095" y="6987143"/>
            <a:ext cx="115740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ja-JP" altLang="en-US" dirty="0">
                <a:solidFill>
                  <a:srgbClr val="FF0000"/>
                </a:solidFill>
              </a:rPr>
              <a:t>▲ スライドテンプレートとしてもご使用可能です。帯部分は「スライドマスター」から任意に変更できます。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825136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メイリオ基本設定">
      <a:majorFont>
        <a:latin typeface="メイリオ"/>
        <a:ea typeface="メイリオ"/>
        <a:cs typeface=""/>
      </a:majorFont>
      <a:minorFont>
        <a:latin typeface="メイリオ"/>
        <a:ea typeface="メイリオ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游ゴシック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游ゴシック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3709</TotalTime>
  <Words>197</Words>
  <Application>Microsoft Office PowerPoint</Application>
  <PresentationFormat>ワイド画面</PresentationFormat>
  <Paragraphs>19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HG創英角ｺﾞｼｯｸUB</vt:lpstr>
      <vt:lpstr>メイリオ</vt:lpstr>
      <vt:lpstr>游ゴシック</vt:lpstr>
      <vt:lpstr>游明朝 Demibold</vt:lpstr>
      <vt:lpstr>Arial</vt:lpstr>
      <vt:lpstr>Arial Black</vt:lpstr>
      <vt:lpstr>Office テーマ</vt:lpstr>
      <vt:lpstr>日本免疫毒性学会 利益相反開示 The Japanese Society of Immunotoxicology (JSIT) Conflict of Interest (COI) Disclosure</vt:lpstr>
      <vt:lpstr>日本免疫毒性学会 利益相反開示 The Japanese Society of Immunotoxicology (JSIT) Conflict of Interest (COI) Disclosure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日本免疫毒性学会 利益相反開示 The Japanese Society of Immunotoxicology (JSIT) Conflict of Interest (COI) Disclosure</dc:title>
  <dc:creator>Nakamura Ryosuke</dc:creator>
  <cp:lastModifiedBy>Nakamura Ryosuke</cp:lastModifiedBy>
  <cp:revision>10</cp:revision>
  <dcterms:created xsi:type="dcterms:W3CDTF">2023-04-28T02:52:48Z</dcterms:created>
  <dcterms:modified xsi:type="dcterms:W3CDTF">2023-05-01T04:07:15Z</dcterms:modified>
</cp:coreProperties>
</file>