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08F"/>
    <a:srgbClr val="105395"/>
    <a:srgbClr val="114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100" d="100"/>
          <a:sy n="100" d="100"/>
        </p:scale>
        <p:origin x="79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CA0C9-77C8-4AC7-A28D-DC2FD85D64B6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11639-4402-4641-BA96-84E04422B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53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B9D13-4C0B-3C7E-AC53-CFCEF975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312565-0991-253C-68AF-95C91761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4D6D1-ADA1-938D-5153-42BF7E8F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63F3-5641-44C7-AD3F-9C598B4A3471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8042B-7140-283B-79A2-19A60320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08E2AD-44AB-17B1-CE82-515B9600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E7D44-33B5-0A18-3311-ABF4E0CC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A2BC9C-8BD4-B2EC-72BF-BC02ED5F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6DF0C-E44A-3E5A-072D-CA44024B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3979-5110-4F7A-A5A7-11CE7F4592A2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CA6D4F-C9EC-74CA-29AF-3CA5A668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3C9F6-E098-A308-8D0A-C8EF9252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4A3FBD-0A08-C614-A5E1-0D11986F0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6A1A6B-2B89-CE8B-042D-8C729CE6C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70899-4622-83B8-0318-D926DA4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B9817-AF1D-4D41-85B0-6279568E1A9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6A02C-1C3D-4CC1-7D48-D48DC644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3F79BC-3F0F-F87B-0B1E-42C462F2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9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0ED5EFF3-127B-BBA5-5D4E-F3FAAD7FB7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507"/>
          <a:stretch/>
        </p:blipFill>
        <p:spPr>
          <a:xfrm>
            <a:off x="4871942" y="6055177"/>
            <a:ext cx="7320057" cy="802823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BD68392-1836-4699-BEA1-BA9BBBFDD8D3}"/>
              </a:ext>
            </a:extLst>
          </p:cNvPr>
          <p:cNvSpPr/>
          <p:nvPr userDrawn="1"/>
        </p:nvSpPr>
        <p:spPr>
          <a:xfrm>
            <a:off x="2461261" y="6058459"/>
            <a:ext cx="9730740" cy="801922"/>
          </a:xfrm>
          <a:prstGeom prst="rect">
            <a:avLst/>
          </a:prstGeom>
          <a:gradFill>
            <a:gsLst>
              <a:gs pos="50000">
                <a:srgbClr val="114F8E"/>
              </a:gs>
              <a:gs pos="6000">
                <a:srgbClr val="114F8E"/>
              </a:gs>
              <a:gs pos="0">
                <a:srgbClr val="114F8E">
                  <a:alpha val="95000"/>
                </a:srgbClr>
              </a:gs>
              <a:gs pos="100000">
                <a:srgbClr val="114F8E">
                  <a:alpha val="6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927D6F4-815A-2434-C31B-1BDA7198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792582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13508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CAC832-15E7-EBED-150C-3F08A738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7095"/>
            <a:ext cx="10668000" cy="46699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FF2101-E1E6-F94B-864C-4E5FC05D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7538" y="6414641"/>
            <a:ext cx="1276710" cy="365125"/>
          </a:xfrm>
        </p:spPr>
        <p:txBody>
          <a:bodyPr/>
          <a:lstStyle/>
          <a:p>
            <a:fld id="{A4E997DF-75BE-4A82-8A05-C1B2CA29C4D7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A555D2C-5628-B401-07FB-BFDEA9072B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6057529"/>
            <a:ext cx="2519680" cy="802822"/>
          </a:xfrm>
          <a:prstGeom prst="rect">
            <a:avLst/>
          </a:prstGeom>
        </p:spPr>
      </p:pic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FD81AF-283B-C309-FD4F-DEE41009B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1713" y="6356350"/>
            <a:ext cx="8068574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F45F21-CCA0-DB6C-2E37-B880C5C8555A}"/>
              </a:ext>
            </a:extLst>
          </p:cNvPr>
          <p:cNvSpPr txBox="1"/>
          <p:nvPr userDrawn="1"/>
        </p:nvSpPr>
        <p:spPr>
          <a:xfrm>
            <a:off x="2504560" y="6132791"/>
            <a:ext cx="4648080" cy="66172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8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2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kumimoji="1" lang="en-US" altLang="ja-JP" sz="2200" dirty="0">
                <a:solidFill>
                  <a:srgbClr val="FFFF00"/>
                </a:solidFill>
                <a:latin typeface="Arial Black" panose="020B0A04020102020204" pitchFamily="34" charset="0"/>
                <a:ea typeface="HG創英角ｺﾞｼｯｸUB" panose="020B0909000000000000" pitchFamily="49" charset="-128"/>
              </a:rPr>
              <a:t>30</a:t>
            </a:r>
            <a:r>
              <a:rPr kumimoji="1" lang="ja-JP" altLang="en-US" sz="22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 日本免疫毒性学会学術年会</a:t>
            </a:r>
            <a:endParaRPr kumimoji="1" lang="en-US" altLang="ja-JP" sz="2200" dirty="0">
              <a:solidFill>
                <a:srgbClr val="FFFF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en-US" altLang="ja-JP" sz="400" b="1" dirty="0">
              <a:solidFill>
                <a:schemeClr val="bg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en-US" altLang="ja-JP" sz="1100" b="1" spc="-2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The 30</a:t>
            </a:r>
            <a:r>
              <a:rPr kumimoji="1" lang="en-US" altLang="ja-JP" sz="1100" b="1" spc="-20" baseline="3000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th</a:t>
            </a:r>
            <a:r>
              <a:rPr kumimoji="1" lang="en-US" altLang="ja-JP" sz="1100" b="1" spc="-2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Annual Meeting of The Japanese Society of Immunotoxicology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5986FBE-8905-E3CC-6EEC-3FF0D06E8533}"/>
              </a:ext>
            </a:extLst>
          </p:cNvPr>
          <p:cNvSpPr txBox="1"/>
          <p:nvPr userDrawn="1"/>
        </p:nvSpPr>
        <p:spPr>
          <a:xfrm>
            <a:off x="6984225" y="6187123"/>
            <a:ext cx="4290857" cy="636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E65518">
                      <a:alpha val="60000"/>
                    </a:srgbClr>
                  </a:glow>
                </a:effectLst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社会に求められる新たな免疫毒性研究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E65518">
                    <a:alpha val="60000"/>
                  </a:srgbClr>
                </a:glow>
              </a:effectLst>
              <a:uLnTx/>
              <a:uFillTx/>
              <a:latin typeface="游明朝 Demibold" panose="02020600000000000000" pitchFamily="18" charset="-128"/>
              <a:ea typeface="游明朝 Demibold" panose="020206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2023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年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9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11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日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9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13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日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水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Shimadzu Tokyo Innovation Plaza &amp; </a:t>
            </a:r>
            <a:r>
              <a:rPr kumimoji="1" lang="en-US" altLang="ja-JP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LiSE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 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川崎区殿町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rPr>
              <a:t>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F6FA9D-1EEA-F7BD-C693-2AAA9DF0F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3774B16-37A2-4A65-8C11-75492B215007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C9E09C5-9E7B-9BCE-A4DD-22F50D2FAB75}"/>
              </a:ext>
            </a:extLst>
          </p:cNvPr>
          <p:cNvSpPr/>
          <p:nvPr userDrawn="1"/>
        </p:nvSpPr>
        <p:spPr>
          <a:xfrm>
            <a:off x="0" y="6059888"/>
            <a:ext cx="2519680" cy="798111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  <a:lumMod val="50000"/>
                </a:schemeClr>
              </a:gs>
              <a:gs pos="48000">
                <a:schemeClr val="accent1">
                  <a:alpha val="30000"/>
                  <a:lumMod val="75000"/>
                </a:schemeClr>
              </a:gs>
              <a:gs pos="100000">
                <a:srgbClr val="105395">
                  <a:alpha val="94902"/>
                </a:srgbClr>
              </a:gs>
              <a:gs pos="93000">
                <a:schemeClr val="accent1">
                  <a:lumMod val="60000"/>
                  <a:alpha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E9F1E3A-622D-76FA-6E57-E45A3363782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45744" y="5946998"/>
            <a:ext cx="2237937" cy="1012060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A64C52A-D580-08B7-6C38-9F9993C530B4}"/>
              </a:ext>
            </a:extLst>
          </p:cNvPr>
          <p:cNvSpPr/>
          <p:nvPr userDrawn="1"/>
        </p:nvSpPr>
        <p:spPr>
          <a:xfrm rot="5400000" flipV="1">
            <a:off x="2059541" y="6411298"/>
            <a:ext cx="802823" cy="95343"/>
          </a:xfrm>
          <a:prstGeom prst="rect">
            <a:avLst/>
          </a:prstGeom>
          <a:solidFill>
            <a:srgbClr val="E655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9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DF8EE-C915-568D-DD2A-F41B1B1D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C8CDCA-D6A7-3253-778F-4CA1742FD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8C0787-3085-B8DC-7881-0BCF6AE0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DCFC-50A7-40D5-8E0E-F80103C93723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0AE31-ABD7-A6DF-F483-778A34A7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89F60-1533-C42E-C210-8BDBF99B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6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CDC55-7AF6-F360-79F3-FD817715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5FB2D1-FA7E-9AD7-B6B4-46841E150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44F2FB-428C-B0A9-CDBD-165780747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4713FD-3C36-9611-5EF0-967AA922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ED15-5DC1-4C59-A7A4-939BFC270D4E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83D650-69E7-15AD-5399-50F41C23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E920EC-6633-B650-8B65-30363C1C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1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44F8D-31B6-C139-4C3E-E0DD63E91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3C705F-B260-25C9-5DB7-7717B055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F97C64-E601-B267-F321-7D6E77E33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1A64E8-388D-689A-18AD-8092FADF7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28AEF0-A0AD-CE19-9E9F-A23DCF52C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846336-79D6-C906-263A-AC21C35C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233-735E-436D-A39D-6816A5FDE42D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9AE551-495A-3924-A4D1-C3B8E831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6DD498-E56D-5168-E572-5FA45CF5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57C44-5AB2-825D-8938-D344CE4F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4FB567-20A5-C397-C6A1-CE21F09F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01C3-902A-4AB1-94B8-A850987AD8D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2ADEF0-F1EC-A082-6E1B-2BCCC330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281239-0C06-51DF-5557-59BE3DB43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B63160-B538-CA31-24A7-D5BE2ABF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A1A-2EFD-46D6-AD99-D43E373FFAFA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4D56F6-3749-CA7A-5583-5C1F8A8C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0F424-8C2E-4C4D-D306-8E0D7908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7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91467-D191-3AEA-700E-57667B90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C6389A-A4C1-E568-25EC-8B20808D5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684EF7-DEAA-B1BE-E592-A5E0A2908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16FAF-0718-4B7F-08FE-ADB79EFD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9394-4501-4858-B644-C8713B6ACBE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B025C5-B157-4310-14F8-CC798ACA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7F3A8-97F5-9417-972C-6F966376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04E1D-2E44-2826-65CA-9D505D29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0071BA-C21D-2FA3-630D-1216690C5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6B7899-DCD0-078D-2B20-058D1A69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451F3-5DE2-AB58-2619-DFD90824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02C7-EDD9-4ACC-9C1E-1D26CBFED734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AA7D23-3923-625F-7F60-4C5241FC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F074A4-5662-1A54-7A3B-EEFFAF56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1DA06E-BDE6-5986-A287-E62B9EEB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AEFB13-A8B1-E1FB-7ACA-21629A023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D08A47-925E-1902-57EF-8DD3ABC32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10C8-9E2F-48F7-8A3A-11778359F756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0EA72-3354-F080-A7B4-C37C5AD22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F8A7E-FDE7-8B15-B676-9DE5465E7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6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zh-CN" altLang="en-US" dirty="0"/>
              <a:t>日本免疫毒性学会</a:t>
            </a:r>
            <a:r>
              <a:rPr kumimoji="1" lang="ja-JP" altLang="en-US" dirty="0"/>
              <a:t> </a:t>
            </a:r>
            <a:r>
              <a:rPr kumimoji="1" lang="zh-CN" altLang="en-US" dirty="0"/>
              <a:t>利益相反開示</a:t>
            </a:r>
            <a:br>
              <a:rPr kumimoji="1" lang="en-US" altLang="zh-CN" dirty="0"/>
            </a:br>
            <a:r>
              <a:rPr kumimoji="1" lang="en-US" altLang="zh-CN" sz="2400" dirty="0"/>
              <a:t>The Japanese Society of Immunotoxicology (JSIT)</a:t>
            </a:r>
            <a:br>
              <a:rPr kumimoji="1" lang="en-US" altLang="zh-CN" sz="2400" dirty="0"/>
            </a:br>
            <a:r>
              <a:rPr kumimoji="1" lang="en-US" altLang="zh-CN" sz="2400" dirty="0"/>
              <a:t>Conflict of Interest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(COI)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/>
          <a:lstStyle/>
          <a:p>
            <a:pPr marL="0" indent="0">
              <a:buNone/>
            </a:pPr>
            <a:endParaRPr kumimoji="1" lang="en-US" altLang="ja-JP" b="1" dirty="0"/>
          </a:p>
          <a:p>
            <a:pPr marL="0" indent="0" algn="ctr">
              <a:buNone/>
            </a:pPr>
            <a:r>
              <a:rPr kumimoji="1" lang="ja-JP" altLang="en-US" b="1" dirty="0"/>
              <a:t>主発表者氏名：〇〇〇〇　　　　　　　　　　　　　　　　　　　　</a:t>
            </a:r>
          </a:p>
          <a:p>
            <a:pPr marL="0" indent="0" algn="ctr">
              <a:buNone/>
            </a:pPr>
            <a:r>
              <a:rPr kumimoji="1" lang="ja-JP" altLang="en-US" b="1" dirty="0"/>
              <a:t>所　 属 　名 ：〇〇〇〇</a:t>
            </a:r>
          </a:p>
          <a:p>
            <a:pPr marL="0" indent="0">
              <a:buNone/>
            </a:pPr>
            <a:endParaRPr kumimoji="1" lang="ja-JP" altLang="en-US" b="1" dirty="0"/>
          </a:p>
          <a:p>
            <a:pPr marL="0" indent="0">
              <a:buNone/>
            </a:pPr>
            <a:r>
              <a:rPr kumimoji="1" lang="ja-JP" altLang="en-US" b="1" dirty="0"/>
              <a:t>本演題発表に関連し、開示すべき利益相反関係にある企業・組織および団体等はありません。</a:t>
            </a:r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CD7AE6E-1714-D3AA-A492-F1A28ABBF4B8}"/>
              </a:ext>
            </a:extLst>
          </p:cNvPr>
          <p:cNvSpPr txBox="1"/>
          <p:nvPr/>
        </p:nvSpPr>
        <p:spPr>
          <a:xfrm>
            <a:off x="5214188" y="-461407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COI</a:t>
            </a:r>
            <a:r>
              <a:rPr kumimoji="1" lang="ja-JP" altLang="en-US" dirty="0">
                <a:solidFill>
                  <a:srgbClr val="FF0000"/>
                </a:solidFill>
              </a:rPr>
              <a:t>なしの場合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996E27-FDCC-B297-5D35-0F66AC28DDDD}"/>
              </a:ext>
            </a:extLst>
          </p:cNvPr>
          <p:cNvSpPr txBox="1"/>
          <p:nvPr/>
        </p:nvSpPr>
        <p:spPr>
          <a:xfrm>
            <a:off x="454095" y="6987143"/>
            <a:ext cx="11574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▲ スライドテンプレートとしてもご使用可能です。帯部分は「スライドマスター」から任意に変更できます。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64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zh-CN" altLang="en-US" dirty="0"/>
              <a:t>日本免疫毒性学会</a:t>
            </a:r>
            <a:r>
              <a:rPr kumimoji="1" lang="ja-JP" altLang="en-US" dirty="0"/>
              <a:t> </a:t>
            </a:r>
            <a:r>
              <a:rPr kumimoji="1" lang="zh-CN" altLang="en-US" dirty="0"/>
              <a:t>利益相反開示</a:t>
            </a:r>
            <a:br>
              <a:rPr kumimoji="1" lang="en-US" altLang="zh-CN" dirty="0"/>
            </a:br>
            <a:r>
              <a:rPr kumimoji="1" lang="en-US" altLang="zh-CN" sz="2400" dirty="0"/>
              <a:t>The Japanese Society of Immunotoxicology (JSIT)</a:t>
            </a:r>
            <a:br>
              <a:rPr kumimoji="1" lang="en-US" altLang="zh-CN" sz="2400" dirty="0"/>
            </a:br>
            <a:r>
              <a:rPr kumimoji="1" lang="en-US" altLang="zh-CN" sz="2400" dirty="0"/>
              <a:t>Conflict of Interest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(COI)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b="1" dirty="0"/>
              <a:t>主発表者氏名：〇〇〇〇　　　　　　　　　　　　　　　　　　　　</a:t>
            </a:r>
          </a:p>
          <a:p>
            <a:pPr marL="0" indent="0" algn="ctr">
              <a:buNone/>
            </a:pPr>
            <a:r>
              <a:rPr kumimoji="1" lang="ja-JP" altLang="en-US" b="1" dirty="0"/>
              <a:t>所　 属 　名 ：〇〇〇〇</a:t>
            </a:r>
          </a:p>
          <a:p>
            <a:pPr marL="0" indent="0">
              <a:buNone/>
            </a:pPr>
            <a:endParaRPr kumimoji="1" lang="ja-JP" altLang="en-US" b="1" dirty="0"/>
          </a:p>
          <a:p>
            <a:pPr marL="0" indent="0">
              <a:buNone/>
            </a:pPr>
            <a:r>
              <a:rPr kumimoji="1" lang="ja-JP" altLang="en-US" b="1" dirty="0"/>
              <a:t>本演題発表に関連し、開示すべき利益相反関係にある企業・組織および団体等は次の通りです。</a:t>
            </a:r>
          </a:p>
          <a:p>
            <a:pPr marL="0" indent="0">
              <a:buNone/>
            </a:pPr>
            <a:r>
              <a:rPr kumimoji="1" lang="ja-JP" altLang="en-US" b="1" dirty="0"/>
              <a:t>　①役員・顧問：Ａ社、</a:t>
            </a:r>
            <a:r>
              <a:rPr kumimoji="1" lang="en-US" altLang="ja-JP" b="1" dirty="0"/>
              <a:t>		</a:t>
            </a:r>
            <a:r>
              <a:rPr kumimoji="1" lang="ja-JP" altLang="en-US" b="1" dirty="0"/>
              <a:t>②株保有・利益：Ｂ出版会社</a:t>
            </a:r>
          </a:p>
          <a:p>
            <a:pPr marL="0" indent="0">
              <a:buNone/>
            </a:pPr>
            <a:r>
              <a:rPr kumimoji="1" lang="ja-JP" altLang="en-US" b="1" dirty="0"/>
              <a:t>　③受託研究：Ｃ社、　</a:t>
            </a:r>
            <a:r>
              <a:rPr kumimoji="1" lang="en-US" altLang="ja-JP" b="1" dirty="0"/>
              <a:t>		</a:t>
            </a:r>
            <a:r>
              <a:rPr kumimoji="1" lang="ja-JP" altLang="en-US" b="1" dirty="0"/>
              <a:t>④講演料：Ｄ社</a:t>
            </a:r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E5A7EB-2871-4A1C-2111-103492363323}"/>
              </a:ext>
            </a:extLst>
          </p:cNvPr>
          <p:cNvSpPr txBox="1"/>
          <p:nvPr/>
        </p:nvSpPr>
        <p:spPr>
          <a:xfrm>
            <a:off x="5214188" y="-461407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COI</a:t>
            </a:r>
            <a:r>
              <a:rPr kumimoji="1" lang="ja-JP" altLang="en-US" dirty="0">
                <a:solidFill>
                  <a:srgbClr val="FF0000"/>
                </a:solidFill>
              </a:rPr>
              <a:t>ありの場合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1B5A88-FD24-735D-2C8E-20979A3033D7}"/>
              </a:ext>
            </a:extLst>
          </p:cNvPr>
          <p:cNvSpPr txBox="1"/>
          <p:nvPr/>
        </p:nvSpPr>
        <p:spPr>
          <a:xfrm>
            <a:off x="454095" y="6987143"/>
            <a:ext cx="11574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▲ スライドテンプレートとしてもご使用可能です。帯部分は「スライドマスター」から任意に変更できます。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51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基本設定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3709</TotalTime>
  <Words>197</Words>
  <Application>Microsoft Office PowerPoint</Application>
  <PresentationFormat>ワイド画面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HG創英角ｺﾞｼｯｸUB</vt:lpstr>
      <vt:lpstr>メイリオ</vt:lpstr>
      <vt:lpstr>游ゴシック</vt:lpstr>
      <vt:lpstr>游明朝 Demibold</vt:lpstr>
      <vt:lpstr>Arial</vt:lpstr>
      <vt:lpstr>Arial Black</vt:lpstr>
      <vt:lpstr>Office テーマ</vt:lpstr>
      <vt:lpstr>日本免疫毒性学会 利益相反開示 The Japanese Society of Immunotoxicology (JSIT) Conflict of Interest (COI) Disclosure</vt:lpstr>
      <vt:lpstr>日本免疫毒性学会 利益相反開示 The Japanese Society of Immunotoxicology (JSIT) Conflict of Interest (COI)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日本免疫毒性学会 利益相反開示 The Japanese Society of Immunotoxicology (JSIT) Conflict of Interest (COI) Disclosure</dc:title>
  <dc:creator>Nakamura Ryosuke</dc:creator>
  <cp:lastModifiedBy>Nakamura Ryosuke</cp:lastModifiedBy>
  <cp:revision>10</cp:revision>
  <dcterms:created xsi:type="dcterms:W3CDTF">2023-04-28T02:52:48Z</dcterms:created>
  <dcterms:modified xsi:type="dcterms:W3CDTF">2023-05-01T04:07:15Z</dcterms:modified>
</cp:coreProperties>
</file>