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79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7" name="フッター プレースホルダー 4">
            <a:extLst>
              <a:ext uri="{FF2B5EF4-FFF2-40B4-BE49-F238E27FC236}">
                <a16:creationId xmlns:a16="http://schemas.microsoft.com/office/drawing/2014/main" id="{C2FF11DC-CC47-9BC7-BCC7-1F13A5C2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1923" y="6184742"/>
            <a:ext cx="8506602" cy="53673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2" name="スライド番号プレースホルダー 5">
            <a:extLst>
              <a:ext uri="{FF2B5EF4-FFF2-40B4-BE49-F238E27FC236}">
                <a16:creationId xmlns:a16="http://schemas.microsoft.com/office/drawing/2014/main" id="{38ABE870-43F2-4707-E902-9BC1092F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332E30-DB1B-238C-AF11-A2D58EA919CD}"/>
              </a:ext>
            </a:extLst>
          </p:cNvPr>
          <p:cNvSpPr/>
          <p:nvPr/>
        </p:nvSpPr>
        <p:spPr>
          <a:xfrm>
            <a:off x="914400" y="1666875"/>
            <a:ext cx="9886950" cy="1127125"/>
          </a:xfrm>
          <a:prstGeom prst="rect">
            <a:avLst/>
          </a:prstGeom>
          <a:noFill/>
          <a:ln>
            <a:solidFill>
              <a:srgbClr val="13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AAA02A-ADBC-6E3A-3D10-803F685D00E7}"/>
              </a:ext>
            </a:extLst>
          </p:cNvPr>
          <p:cNvSpPr/>
          <p:nvPr/>
        </p:nvSpPr>
        <p:spPr>
          <a:xfrm>
            <a:off x="914400" y="3276600"/>
            <a:ext cx="9886950" cy="2552700"/>
          </a:xfrm>
          <a:prstGeom prst="rect">
            <a:avLst/>
          </a:prstGeom>
          <a:noFill/>
          <a:ln>
            <a:solidFill>
              <a:srgbClr val="13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302A044-1286-82C1-20E0-C58D9F13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Please write the following example sentences in a suitable place on the poster: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D343B4-8F7A-A2F3-0D8A-4DA3D304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538438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b="1" dirty="0"/>
              <a:t>If the presenter has no conflict of interest (COI):</a:t>
            </a:r>
          </a:p>
          <a:p>
            <a:pPr marL="180975" indent="0">
              <a:buNone/>
            </a:pPr>
            <a:r>
              <a:rPr kumimoji="1" lang="en-US" altLang="ja-JP" dirty="0"/>
              <a:t>The Japanese Society of Immunotoxicology (JSIT)</a:t>
            </a:r>
            <a:br>
              <a:rPr kumimoji="1" lang="en-US" altLang="ja-JP" dirty="0"/>
            </a:br>
            <a:r>
              <a:rPr kumimoji="1" lang="en-US" altLang="ja-JP" dirty="0"/>
              <a:t>Conflict of Interest (COI) Disclosure</a:t>
            </a:r>
          </a:p>
          <a:p>
            <a:pPr marL="180975" indent="0">
              <a:buNone/>
            </a:pPr>
            <a:r>
              <a:rPr kumimoji="1" lang="en-US" altLang="ja-JP" dirty="0"/>
              <a:t>I do not have any COI related to this presentation.</a:t>
            </a:r>
          </a:p>
          <a:p>
            <a:endParaRPr kumimoji="1" lang="en-US" altLang="ja-JP" sz="400" dirty="0"/>
          </a:p>
          <a:p>
            <a:r>
              <a:rPr kumimoji="1" lang="en-US" altLang="ja-JP" b="1" dirty="0"/>
              <a:t>If the presenter has a COI:</a:t>
            </a:r>
          </a:p>
          <a:p>
            <a:pPr marL="180975" indent="0">
              <a:buNone/>
            </a:pPr>
            <a:r>
              <a:rPr kumimoji="1" lang="en-US" altLang="ja-JP" dirty="0"/>
              <a:t>The Japanese Society of Immunotoxicology (JSIT)</a:t>
            </a:r>
            <a:br>
              <a:rPr kumimoji="1" lang="en-US" altLang="ja-JP" dirty="0"/>
            </a:br>
            <a:r>
              <a:rPr kumimoji="1" lang="en-US" altLang="ja-JP" dirty="0"/>
              <a:t>Conflict of Interest (COI) Disclosure</a:t>
            </a:r>
          </a:p>
          <a:p>
            <a:pPr marL="180975" indent="0">
              <a:buNone/>
            </a:pPr>
            <a:r>
              <a:rPr kumimoji="1" lang="en-US" altLang="ja-JP" dirty="0"/>
              <a:t>I have the following financial relationships to disclose in relation to this presentation.</a:t>
            </a:r>
          </a:p>
          <a:p>
            <a:pPr marL="457200" lvl="1" indent="0">
              <a:buNone/>
            </a:pPr>
            <a:r>
              <a:rPr kumimoji="1" lang="en-US" altLang="ja-JP" dirty="0"/>
              <a:t>Board member/Adviser : </a:t>
            </a:r>
            <a:r>
              <a:rPr kumimoji="1" lang="en-US" altLang="ja-JP" dirty="0" err="1"/>
              <a:t>Aaaaa</a:t>
            </a:r>
            <a:r>
              <a:rPr kumimoji="1" lang="en-US" altLang="ja-JP" dirty="0"/>
              <a:t> Inc. </a:t>
            </a:r>
          </a:p>
          <a:p>
            <a:pPr marL="457200" lvl="1" indent="0">
              <a:buNone/>
            </a:pPr>
            <a:r>
              <a:rPr kumimoji="1" lang="en-US" altLang="ja-JP" dirty="0"/>
              <a:t>Holding stocks/Earnings : </a:t>
            </a:r>
            <a:r>
              <a:rPr kumimoji="1" lang="en-US" altLang="ja-JP" dirty="0" err="1"/>
              <a:t>Bbbbb</a:t>
            </a:r>
            <a:r>
              <a:rPr kumimoji="1" lang="en-US" altLang="ja-JP" dirty="0"/>
              <a:t> Co., Ltd. </a:t>
            </a:r>
          </a:p>
          <a:p>
            <a:pPr marL="457200" lvl="1" indent="0">
              <a:buNone/>
            </a:pPr>
            <a:r>
              <a:rPr kumimoji="1" lang="en-US" altLang="ja-JP" dirty="0"/>
              <a:t>Funded research : </a:t>
            </a:r>
            <a:r>
              <a:rPr kumimoji="1" lang="en-US" altLang="ja-JP" dirty="0" err="1"/>
              <a:t>Cccccc</a:t>
            </a:r>
            <a:r>
              <a:rPr kumimoji="1" lang="en-US" altLang="ja-JP" dirty="0"/>
              <a:t> Co., Ltd. </a:t>
            </a:r>
            <a:r>
              <a:rPr kumimoji="1" lang="ja-JP" altLang="en-US" dirty="0"/>
              <a:t>　</a:t>
            </a:r>
          </a:p>
          <a:p>
            <a:pPr marL="457200" lvl="1" indent="0">
              <a:buNone/>
            </a:pPr>
            <a:r>
              <a:rPr kumimoji="1" lang="en-US" altLang="ja-JP" dirty="0"/>
              <a:t>Honoraria for lectures : </a:t>
            </a:r>
            <a:r>
              <a:rPr kumimoji="1" lang="en-US" altLang="ja-JP" dirty="0" err="1"/>
              <a:t>Dddddd</a:t>
            </a:r>
            <a:r>
              <a:rPr kumimoji="1" lang="en-US" altLang="ja-JP" dirty="0"/>
              <a:t> Inc.</a:t>
            </a:r>
          </a:p>
          <a:p>
            <a:pPr marL="0" indent="0">
              <a:buNone/>
            </a:pPr>
            <a:endParaRPr kumimoji="1" lang="en-US" altLang="ja-JP" sz="400" dirty="0"/>
          </a:p>
          <a:p>
            <a:pPr marL="0" indent="0">
              <a:buNone/>
            </a:pPr>
            <a:r>
              <a:rPr kumimoji="1" lang="en-US" altLang="ja-JP" sz="1800" dirty="0"/>
              <a:t>Please list the names of companies, organizations, and groups for all items that apply to COI disclosure.</a:t>
            </a:r>
            <a:endParaRPr kumimoji="1" lang="ja-JP" altLang="en-US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5585D2-0252-3822-7682-FBB68348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25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143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游ゴシック</vt:lpstr>
      <vt:lpstr>Arial</vt:lpstr>
      <vt:lpstr>Office テーマ</vt:lpstr>
      <vt:lpstr>Please write the following example sentences in a suitable place on the poster: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Nakamura Ryosuke</cp:lastModifiedBy>
  <cp:revision>12</cp:revision>
  <dcterms:created xsi:type="dcterms:W3CDTF">2023-04-28T02:52:48Z</dcterms:created>
  <dcterms:modified xsi:type="dcterms:W3CDTF">2023-05-01T04:30:26Z</dcterms:modified>
</cp:coreProperties>
</file>